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2"/>
    <p:restoredTop sz="94660"/>
  </p:normalViewPr>
  <p:slideViewPr>
    <p:cSldViewPr>
      <p:cViewPr varScale="1">
        <p:scale>
          <a:sx n="57" d="100"/>
          <a:sy n="57" d="100"/>
        </p:scale>
        <p:origin x="-93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101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113" name="図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000" y="0"/>
            <a:ext cx="6322056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かんきょう課　小田　由梨</dc:creator>
  <cp:lastModifiedBy>かんきょう課　小田　由梨</cp:lastModifiedBy>
  <dcterms:created xsi:type="dcterms:W3CDTF">2024-01-19T05:24:46Z</dcterms:created>
  <dcterms:modified xsi:type="dcterms:W3CDTF">2024-01-19T05:24:46Z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